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76" r:id="rId2"/>
    <p:sldId id="277" r:id="rId3"/>
  </p:sldIdLst>
  <p:sldSz cx="9144000" cy="6858000" type="screen4x3"/>
  <p:notesSz cx="6858000" cy="9144000"/>
  <p:defaultTextStyle>
    <a:defPPr>
      <a:defRPr lang="en-US"/>
    </a:defPPr>
    <a:lvl1pPr marL="0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90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19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49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08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4571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952" autoAdjust="0"/>
  </p:normalViewPr>
  <p:slideViewPr>
    <p:cSldViewPr snapToGrid="0" snapToObjects="1">
      <p:cViewPr>
        <p:scale>
          <a:sx n="102" d="100"/>
          <a:sy n="102" d="100"/>
        </p:scale>
        <p:origin x="-102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E8512-ED90-8647-9830-4D474002C8F9}" type="datetimeFigureOut">
              <a:rPr lang="en-US" smtClean="0"/>
              <a:t>3/12/13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673C3-06EF-274C-8DBF-87EF217ED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78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0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19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49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08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457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</a:t>
            </a:r>
            <a:r>
              <a:rPr lang="en-US" baseline="0" dirty="0" smtClean="0"/>
              <a:t> h and mm a tool to easily shoot, tag and upload high resolution images,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673C3-06EF-274C-8DBF-87EF217ED2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46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hover on slide then hit play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673C3-06EF-274C-8DBF-87EF217ED2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46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0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5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2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6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61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64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1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04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2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61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2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5AA98-9236-F44B-A2AD-C64F13B8DE37}" type="datetimeFigureOut">
              <a:rPr lang="en-US" smtClean="0"/>
              <a:t>3/12/13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3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ACB4C-EF2A-4C43-9EE7-1F8CC55EC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9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3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8" indent="-342848" algn="l" defTabSz="45713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6" indent="-285707" algn="l" defTabSz="45713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4" indent="-228564" algn="l" defTabSz="45713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54" indent="-228564" algn="l" defTabSz="45713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85" indent="-228564" algn="l" defTabSz="45713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defTabSz="45713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45713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45713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45713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457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PC shoot share simp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1265"/>
            <a:ext cx="9144000" cy="5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86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PC_1251_h264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27088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84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26</Words>
  <Application>Microsoft Macintosh PowerPoint</Application>
  <PresentationFormat>On-screen Show (4:3)</PresentationFormat>
  <Paragraphs>4</Paragraphs>
  <Slides>2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Celeste Bernard</dc:creator>
  <cp:lastModifiedBy>Celeste Bernard</cp:lastModifiedBy>
  <cp:revision>52</cp:revision>
  <dcterms:created xsi:type="dcterms:W3CDTF">2013-01-06T00:28:38Z</dcterms:created>
  <dcterms:modified xsi:type="dcterms:W3CDTF">2013-03-12T23:32:46Z</dcterms:modified>
</cp:coreProperties>
</file>